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339" r:id="rId2"/>
    <p:sldId id="317" r:id="rId3"/>
    <p:sldId id="332" r:id="rId4"/>
    <p:sldId id="340" r:id="rId5"/>
    <p:sldId id="338" r:id="rId6"/>
    <p:sldId id="333" r:id="rId7"/>
    <p:sldId id="337" r:id="rId8"/>
    <p:sldId id="335" r:id="rId9"/>
    <p:sldId id="336" r:id="rId10"/>
    <p:sldId id="334" r:id="rId11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6600"/>
    <a:srgbClr val="33CC33"/>
    <a:srgbClr val="B7E67E"/>
    <a:srgbClr val="6699FF"/>
    <a:srgbClr val="00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712" y="-92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9793243-8864-410F-B89A-6DFDFD43B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780143D3-B403-48A7-A921-8C28E65A8FBC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4EFF9-5EEE-4A31-A650-76BE07A7F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D7C8F-BAD8-49F3-BD72-5AE243351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28BA2-AEE5-4E70-AE7E-C69AD2297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8EED0-7071-4DED-B277-8686E6EBF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80424-5591-4D0F-81E6-54F2B3342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8E7C1-AA04-4A7B-82BA-6C467CC6A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8BF64-F5E0-41AB-A6E6-C12B0B345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01348-CBE6-4CD4-BE71-6901C43D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A924-CBF5-43C8-9BCC-F1972430C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333DD-FFB4-4F30-95EB-4ECC337E2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7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EE3B-6E2F-4881-B9E0-9EA2D0051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48DC0-41B7-4199-A741-6DA49FA6D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BFF82BC-10A6-40A0-AEF0-4DF98D9E5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witter.com/klmug" TargetMode="External"/><Relationship Id="rId5" Type="http://schemas.openxmlformats.org/officeDocument/2006/relationships/hyperlink" Target="http://facebook.com/groups/klmug" TargetMode="External"/><Relationship Id="rId4" Type="http://schemas.openxmlformats.org/officeDocument/2006/relationships/hyperlink" Target="http://mongodb.my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06411" y="323404"/>
            <a:ext cx="9142413" cy="7128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3500" b="1" dirty="0" smtClean="0">
                <a:solidFill>
                  <a:srgbClr val="808080"/>
                </a:solidFill>
              </a:rPr>
              <a:t>KL</a:t>
            </a:r>
            <a:r>
              <a:rPr lang="en-US" sz="13500" b="1" dirty="0" smtClean="0">
                <a:solidFill>
                  <a:srgbClr val="996600"/>
                </a:solidFill>
              </a:rPr>
              <a:t>MUG</a:t>
            </a:r>
            <a:r>
              <a:rPr lang="en-US" sz="13500" b="1" dirty="0" smtClean="0">
                <a:solidFill>
                  <a:srgbClr val="808080"/>
                </a:solidFill>
              </a:rPr>
              <a:t>12</a:t>
            </a:r>
            <a:endParaRPr lang="en-US" sz="135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000" b="1" dirty="0" smtClean="0">
                <a:solidFill>
                  <a:srgbClr val="808080"/>
                </a:solidFill>
              </a:rPr>
              <a:t>-- </a:t>
            </a:r>
            <a:r>
              <a:rPr lang="en-US" sz="3000" b="1" dirty="0" smtClean="0">
                <a:solidFill>
                  <a:srgbClr val="808080"/>
                </a:solidFill>
              </a:rPr>
              <a:t>WEB APIs and RUBY </a:t>
            </a:r>
            <a:r>
              <a:rPr lang="en-US" sz="3000" b="1" dirty="0" smtClean="0">
                <a:solidFill>
                  <a:srgbClr val="808080"/>
                </a:solidFill>
              </a:rPr>
              <a:t>--</a:t>
            </a: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</p:txBody>
      </p:sp>
      <p:pic>
        <p:nvPicPr>
          <p:cNvPr id="32772" name="Picture 5" descr="mongo-bad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2" y="3419797"/>
            <a:ext cx="34563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2200" y="3620416"/>
            <a:ext cx="5472608" cy="318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Website: 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hlinkClick r:id="rId4"/>
              </a:rPr>
              <a:t>http://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  <a:hlinkClick r:id="rId4"/>
              </a:rPr>
              <a:t>mongodb.my</a:t>
            </a: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/>
              <a:t>FB: </a:t>
            </a:r>
            <a:r>
              <a:rPr lang="en-US" sz="2400" b="1" dirty="0" smtClean="0">
                <a:hlinkClick r:id="rId5"/>
              </a:rPr>
              <a:t>facebook.com/groups/</a:t>
            </a:r>
            <a:r>
              <a:rPr lang="en-US" sz="2400" b="1" dirty="0" err="1" smtClean="0">
                <a:hlinkClick r:id="rId5"/>
              </a:rPr>
              <a:t>klmug</a:t>
            </a:r>
            <a:endParaRPr lang="en-US" sz="2400" b="1" dirty="0" smtClean="0"/>
          </a:p>
          <a:p>
            <a:endParaRPr lang="en-US" sz="2400" dirty="0" smtClean="0"/>
          </a:p>
          <a:p>
            <a:r>
              <a:rPr lang="en-US" sz="2400" dirty="0" smtClean="0"/>
              <a:t>Twitter Handle: </a:t>
            </a:r>
            <a:r>
              <a:rPr lang="en-US" sz="2400" b="1" dirty="0" smtClean="0">
                <a:hlinkClick r:id="rId6"/>
              </a:rPr>
              <a:t>@</a:t>
            </a:r>
            <a:r>
              <a:rPr lang="en-US" sz="2400" b="1" dirty="0" err="1" smtClean="0">
                <a:hlinkClick r:id="rId6"/>
              </a:rPr>
              <a:t>klmug</a:t>
            </a:r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dirty="0" smtClean="0"/>
              <a:t>--------------------------------------------------</a:t>
            </a:r>
          </a:p>
          <a:p>
            <a:endParaRPr lang="en-US" sz="2400" b="1" dirty="0">
              <a:solidFill>
                <a:srgbClr val="996600"/>
              </a:solidFill>
            </a:endParaRPr>
          </a:p>
          <a:p>
            <a:r>
              <a:rPr lang="en-US" sz="2400" b="1" dirty="0" smtClean="0"/>
              <a:t>GitHub: </a:t>
            </a:r>
            <a:r>
              <a:rPr lang="en-MY" sz="2400" b="1" dirty="0" smtClean="0">
                <a:solidFill>
                  <a:srgbClr val="996600"/>
                </a:solidFill>
              </a:rPr>
              <a:t>github.com/r1dotmy/</a:t>
            </a:r>
            <a:r>
              <a:rPr lang="en-MY" sz="2400" b="1" dirty="0" err="1" smtClean="0">
                <a:solidFill>
                  <a:srgbClr val="996600"/>
                </a:solidFill>
              </a:rPr>
              <a:t>klmugs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3084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15714" y="-684659"/>
            <a:ext cx="11660482" cy="8253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304" y="-28062"/>
            <a:ext cx="7488832" cy="769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-72256" y="6588149"/>
            <a:ext cx="10152881" cy="1224136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68" y="6732165"/>
            <a:ext cx="460851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Building Web APIs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With Daniel </a:t>
            </a:r>
            <a:r>
              <a:rPr lang="en-US" dirty="0" err="1" smtClean="0">
                <a:solidFill>
                  <a:schemeClr val="bg1"/>
                </a:solidFill>
              </a:rPr>
              <a:t>Hjelm</a:t>
            </a:r>
            <a:r>
              <a:rPr lang="en-US" dirty="0" smtClean="0">
                <a:solidFill>
                  <a:schemeClr val="bg1"/>
                </a:solidFill>
              </a:rPr>
              <a:t> @</a:t>
            </a:r>
            <a:r>
              <a:rPr lang="en-US" dirty="0" err="1" smtClean="0">
                <a:solidFill>
                  <a:schemeClr val="bg1"/>
                </a:solidFill>
              </a:rPr>
              <a:t>dhjelm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6336" y="6732165"/>
            <a:ext cx="4608512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Ruby &amp; MongoDB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With Tristan Gomez @</a:t>
            </a:r>
            <a:r>
              <a:rPr lang="en-US" dirty="0" err="1" smtClean="0">
                <a:solidFill>
                  <a:schemeClr val="bg1"/>
                </a:solidFill>
              </a:rPr>
              <a:t>parasquid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21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07429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4500" b="1" u="sng" dirty="0" smtClean="0">
                <a:solidFill>
                  <a:srgbClr val="808080"/>
                </a:solidFill>
              </a:rPr>
              <a:t>REMINDERS</a:t>
            </a:r>
            <a:endParaRPr lang="en-US" sz="3200" b="1" u="sng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200" b="1" dirty="0" smtClean="0">
                <a:solidFill>
                  <a:srgbClr val="808080"/>
                </a:solidFill>
              </a:rPr>
              <a:t>20 / 30 - Minute </a:t>
            </a:r>
            <a:r>
              <a:rPr lang="en-US" sz="3200" b="1" dirty="0" smtClean="0">
                <a:solidFill>
                  <a:srgbClr val="808080"/>
                </a:solidFill>
              </a:rPr>
              <a:t>Presentations</a:t>
            </a:r>
            <a:br>
              <a:rPr lang="en-US" sz="3200" b="1" dirty="0" smtClean="0">
                <a:solidFill>
                  <a:srgbClr val="808080"/>
                </a:solidFill>
              </a:rPr>
            </a:br>
            <a:r>
              <a:rPr lang="en-US" sz="3200" dirty="0" smtClean="0">
                <a:solidFill>
                  <a:srgbClr val="808080"/>
                </a:solidFill>
              </a:rPr>
              <a:t>(use cases or technical demonstrations)</a:t>
            </a: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3200" b="1" dirty="0" smtClean="0">
                <a:solidFill>
                  <a:srgbClr val="808080"/>
                </a:solidFill>
              </a:rPr>
              <a:t>5 / 10 - Minute Lightening </a:t>
            </a:r>
            <a:r>
              <a:rPr lang="en-US" sz="3200" b="1" dirty="0" smtClean="0">
                <a:solidFill>
                  <a:srgbClr val="808080"/>
                </a:solidFill>
              </a:rPr>
              <a:t>Talks</a:t>
            </a:r>
          </a:p>
          <a:p>
            <a:pPr algn="ctr" eaLnBrk="1">
              <a:defRPr/>
            </a:pPr>
            <a:r>
              <a:rPr lang="en-US" sz="3200" dirty="0" smtClean="0">
                <a:solidFill>
                  <a:srgbClr val="808080"/>
                </a:solidFill>
              </a:rPr>
              <a:t>(knowledge share / shout-out)</a:t>
            </a: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b="1" dirty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7500" b="1" dirty="0" smtClean="0">
                <a:solidFill>
                  <a:srgbClr val="996600"/>
                </a:solidFill>
              </a:rPr>
              <a:t>BIG</a:t>
            </a:r>
            <a:r>
              <a:rPr lang="en-US" sz="3200" b="1" dirty="0" smtClean="0">
                <a:solidFill>
                  <a:srgbClr val="808080"/>
                </a:solidFill>
              </a:rPr>
              <a:t> emphasis on </a:t>
            </a:r>
            <a:r>
              <a:rPr lang="en-US" sz="4000" b="1" dirty="0" smtClean="0">
                <a:solidFill>
                  <a:srgbClr val="996600"/>
                </a:solidFill>
              </a:rPr>
              <a:t>Q&amp;A</a:t>
            </a:r>
          </a:p>
          <a:p>
            <a:pPr algn="ctr" eaLnBrk="1">
              <a:defRPr/>
            </a:pPr>
            <a:endParaRPr lang="en-US" sz="4000" dirty="0" smtClean="0">
              <a:solidFill>
                <a:srgbClr val="9966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6786548"/>
            <a:ext cx="9721080" cy="521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bg1"/>
                </a:solidFill>
              </a:rPr>
              <a:t>Max </a:t>
            </a:r>
            <a:r>
              <a:rPr lang="en-US" sz="3000" b="1" dirty="0" err="1" smtClean="0">
                <a:solidFill>
                  <a:schemeClr val="bg1"/>
                </a:solidFill>
              </a:rPr>
              <a:t>Schireson</a:t>
            </a:r>
            <a:r>
              <a:rPr lang="en-US" sz="3000" b="1" dirty="0" smtClean="0">
                <a:solidFill>
                  <a:schemeClr val="bg1"/>
                </a:solidFill>
              </a:rPr>
              <a:t> Promoted to CEO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587182"/>
            <a:ext cx="4104456" cy="5352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96543" y="899517"/>
            <a:ext cx="4824289" cy="4557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Press Release Stats:</a:t>
            </a:r>
          </a:p>
          <a:p>
            <a:endParaRPr lang="en-US" sz="2400" dirty="0"/>
          </a:p>
          <a:p>
            <a:r>
              <a:rPr lang="en-US" sz="2400" b="1" dirty="0" smtClean="0"/>
              <a:t>3.8 Million Downloads</a:t>
            </a:r>
          </a:p>
          <a:p>
            <a:endParaRPr lang="en-US" sz="2400" b="1" dirty="0"/>
          </a:p>
          <a:p>
            <a:r>
              <a:rPr lang="en-US" sz="2400" b="1" dirty="0" smtClean="0"/>
              <a:t>47,000 Education Registrations</a:t>
            </a:r>
          </a:p>
          <a:p>
            <a:endParaRPr lang="en-US" sz="2400" b="1" dirty="0"/>
          </a:p>
          <a:p>
            <a:r>
              <a:rPr lang="en-US" sz="2400" b="1" dirty="0" smtClean="0"/>
              <a:t>15,000 MUG Members</a:t>
            </a:r>
          </a:p>
          <a:p>
            <a:endParaRPr lang="en-US" sz="2400" b="1" dirty="0"/>
          </a:p>
          <a:p>
            <a:r>
              <a:rPr lang="en-US" sz="2400" b="1" dirty="0" smtClean="0"/>
              <a:t>14,000 MMS Users</a:t>
            </a:r>
          </a:p>
          <a:p>
            <a:endParaRPr lang="en-US" sz="2400" b="1" dirty="0"/>
          </a:p>
          <a:p>
            <a:r>
              <a:rPr lang="en-US" sz="2400" b="1" dirty="0" smtClean="0"/>
              <a:t>500+ Commercial Customers</a:t>
            </a:r>
          </a:p>
          <a:p>
            <a:endParaRPr lang="en-US" sz="2400" b="1" dirty="0"/>
          </a:p>
          <a:p>
            <a:r>
              <a:rPr lang="en-US" sz="2400" b="1" dirty="0" smtClean="0"/>
              <a:t>US$81 Million in Funding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557047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" y="1924777"/>
            <a:ext cx="10080625" cy="595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6685976"/>
            <a:ext cx="9721080" cy="75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smtClean="0">
                <a:solidFill>
                  <a:schemeClr val="bg1"/>
                </a:solidFill>
              </a:rPr>
              <a:t>Big Data Week coming to KL – http://bigdataweek.com</a:t>
            </a:r>
            <a:br>
              <a:rPr lang="en-US" sz="2300" b="1" dirty="0" smtClean="0">
                <a:solidFill>
                  <a:schemeClr val="bg1"/>
                </a:solidFill>
              </a:rPr>
            </a:br>
            <a:r>
              <a:rPr lang="en-US" sz="2300" b="1" dirty="0" smtClean="0">
                <a:solidFill>
                  <a:schemeClr val="bg1"/>
                </a:solidFill>
              </a:rPr>
              <a:t>Project Renaissance - https://facebook.com/projectrenaissancekl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264" y="-36587"/>
            <a:ext cx="10355726" cy="197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1368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2459" y="25021"/>
            <a:ext cx="13211523" cy="7931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68" y="6685976"/>
            <a:ext cx="9721080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NoSQLasia.org </a:t>
            </a:r>
            <a:r>
              <a:rPr lang="en-US" sz="2500" b="1" dirty="0">
                <a:solidFill>
                  <a:schemeClr val="bg1"/>
                </a:solidFill>
              </a:rPr>
              <a:t>@</a:t>
            </a:r>
            <a:r>
              <a:rPr lang="en-US" sz="2500" b="1" dirty="0" err="1" smtClean="0">
                <a:solidFill>
                  <a:schemeClr val="bg1"/>
                </a:solidFill>
              </a:rPr>
              <a:t>nosqlasia</a:t>
            </a:r>
            <a:r>
              <a:rPr lang="en-US" sz="2500" b="1" dirty="0" smtClean="0">
                <a:solidFill>
                  <a:schemeClr val="bg1"/>
                </a:solidFill>
              </a:rPr>
              <a:t/>
            </a:r>
            <a:br>
              <a:rPr lang="en-US" sz="2500" b="1" dirty="0" smtClean="0">
                <a:solidFill>
                  <a:schemeClr val="bg1"/>
                </a:solidFill>
              </a:rPr>
            </a:br>
            <a:r>
              <a:rPr lang="en-US" sz="2500" b="1" dirty="0" smtClean="0">
                <a:solidFill>
                  <a:schemeClr val="bg1"/>
                </a:solidFill>
              </a:rPr>
              <a:t>NoSQL KL on FB – http://facebook.com/groups/nosqlkl</a:t>
            </a:r>
          </a:p>
        </p:txBody>
      </p:sp>
    </p:spTree>
    <p:extLst>
      <p:ext uri="{BB962C8B-B14F-4D97-AF65-F5344CB8AC3E}">
        <p14:creationId xmlns:p14="http://schemas.microsoft.com/office/powerpoint/2010/main" val="41337481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4" y="164172"/>
            <a:ext cx="9577064" cy="836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5600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0368" y="-16804"/>
            <a:ext cx="12385376" cy="6532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768" y="6685976"/>
            <a:ext cx="9721080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ID.MUG – 1</a:t>
            </a:r>
            <a:r>
              <a:rPr lang="en-US" sz="2500" b="1" baseline="30000" dirty="0" smtClean="0">
                <a:solidFill>
                  <a:schemeClr val="bg1"/>
                </a:solidFill>
              </a:rPr>
              <a:t>st</a:t>
            </a:r>
            <a:r>
              <a:rPr lang="en-US" sz="2500" b="1" dirty="0" smtClean="0">
                <a:solidFill>
                  <a:schemeClr val="bg1"/>
                </a:solidFill>
              </a:rPr>
              <a:t> Meet-Up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http://idmug.org – 379 Members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534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271" y="-1332731"/>
            <a:ext cx="11953327" cy="896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68" y="6685976"/>
            <a:ext cx="9721080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March 26</a:t>
            </a:r>
            <a:r>
              <a:rPr lang="en-US" sz="2500" b="1" baseline="30000" dirty="0" smtClean="0">
                <a:solidFill>
                  <a:schemeClr val="bg1"/>
                </a:solidFill>
              </a:rPr>
              <a:t>th</a:t>
            </a:r>
            <a:r>
              <a:rPr lang="en-US" sz="2500" b="1" dirty="0" smtClean="0">
                <a:solidFill>
                  <a:schemeClr val="bg1"/>
                </a:solidFill>
              </a:rPr>
              <a:t> – Special MongoDB Event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14:00 until 20:00 – dinner at 19:00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995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4784" y="0"/>
            <a:ext cx="21462321" cy="759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-72256" y="6516141"/>
            <a:ext cx="10152881" cy="1346550"/>
          </a:xfrm>
          <a:prstGeom prst="rect">
            <a:avLst/>
          </a:prstGeom>
          <a:solidFill>
            <a:schemeClr val="tx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3768" y="6685976"/>
            <a:ext cx="9721080" cy="707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</a:rPr>
              <a:t>Nook Malaysia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http://nook.my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3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5F5F5F"/>
      </a:dk1>
      <a:lt1>
        <a:srgbClr val="FFFFFF"/>
      </a:lt1>
      <a:dk2>
        <a:srgbClr val="5F5F5F"/>
      </a:dk2>
      <a:lt2>
        <a:srgbClr val="DDDDDD"/>
      </a:lt2>
      <a:accent1>
        <a:srgbClr val="FFFFCC"/>
      </a:accent1>
      <a:accent2>
        <a:srgbClr val="143C8C"/>
      </a:accent2>
      <a:accent3>
        <a:srgbClr val="FFFFFF"/>
      </a:accent3>
      <a:accent4>
        <a:srgbClr val="505050"/>
      </a:accent4>
      <a:accent5>
        <a:srgbClr val="FFFFE2"/>
      </a:accent5>
      <a:accent6>
        <a:srgbClr val="143C8C"/>
      </a:accent6>
      <a:hlink>
        <a:srgbClr val="996600"/>
      </a:hlink>
      <a:folHlink>
        <a:srgbClr val="143C8C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5F5F5F"/>
        </a:dk1>
        <a:lt1>
          <a:srgbClr val="FFFFFF"/>
        </a:lt1>
        <a:dk2>
          <a:srgbClr val="5F5F5F"/>
        </a:dk2>
        <a:lt2>
          <a:srgbClr val="DDDDDD"/>
        </a:lt2>
        <a:accent1>
          <a:srgbClr val="FFFFCC"/>
        </a:accent1>
        <a:accent2>
          <a:srgbClr val="6699FF"/>
        </a:accent2>
        <a:accent3>
          <a:srgbClr val="FFFFFF"/>
        </a:accent3>
        <a:accent4>
          <a:srgbClr val="505050"/>
        </a:accent4>
        <a:accent5>
          <a:srgbClr val="FFFFE2"/>
        </a:accent5>
        <a:accent6>
          <a:srgbClr val="5C8AE7"/>
        </a:accent6>
        <a:hlink>
          <a:srgbClr val="6699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</TotalTime>
  <Words>127</Words>
  <Application>Microsoft Office PowerPoint</Application>
  <PresentationFormat>Custom</PresentationFormat>
  <Paragraphs>67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 7</dc:creator>
  <cp:lastModifiedBy>WIN 7</cp:lastModifiedBy>
  <cp:revision>183</cp:revision>
  <cp:lastPrinted>1601-01-01T00:00:00Z</cp:lastPrinted>
  <dcterms:created xsi:type="dcterms:W3CDTF">2009-04-16T03:32:33Z</dcterms:created>
  <dcterms:modified xsi:type="dcterms:W3CDTF">2013-02-06T09:43:09Z</dcterms:modified>
</cp:coreProperties>
</file>